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4"/>
  </p:handoutMasterIdLst>
  <p:sldIdLst>
    <p:sldId id="261" r:id="rId2"/>
    <p:sldId id="266" r:id="rId3"/>
    <p:sldId id="262" r:id="rId4"/>
    <p:sldId id="259" r:id="rId5"/>
    <p:sldId id="265" r:id="rId6"/>
    <p:sldId id="257" r:id="rId7"/>
    <p:sldId id="263" r:id="rId8"/>
    <p:sldId id="267" r:id="rId9"/>
    <p:sldId id="270" r:id="rId10"/>
    <p:sldId id="268" r:id="rId11"/>
    <p:sldId id="269" r:id="rId12"/>
    <p:sldId id="26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2" autoAdjust="0"/>
    <p:restoredTop sz="94660"/>
  </p:normalViewPr>
  <p:slideViewPr>
    <p:cSldViewPr>
      <p:cViewPr>
        <p:scale>
          <a:sx n="82" d="100"/>
          <a:sy n="82" d="100"/>
        </p:scale>
        <p:origin x="-144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8BAB1-0C73-484B-BDD6-FE4459E31BAD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AAA4B-78AA-4C3D-8CAC-412E0DBFA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76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C7D2-508B-4186-86A2-B0D93AA593C1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93DE-21C3-4F4F-BE47-832D536C0A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C7D2-508B-4186-86A2-B0D93AA593C1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93DE-21C3-4F4F-BE47-832D536C0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C7D2-508B-4186-86A2-B0D93AA593C1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93DE-21C3-4F4F-BE47-832D536C0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C7D2-508B-4186-86A2-B0D93AA593C1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93DE-21C3-4F4F-BE47-832D536C0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C7D2-508B-4186-86A2-B0D93AA593C1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93DE-21C3-4F4F-BE47-832D536C0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C7D2-508B-4186-86A2-B0D93AA593C1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93DE-21C3-4F4F-BE47-832D536C0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C7D2-508B-4186-86A2-B0D93AA593C1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93DE-21C3-4F4F-BE47-832D536C0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C7D2-508B-4186-86A2-B0D93AA593C1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93DE-21C3-4F4F-BE47-832D536C0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C7D2-508B-4186-86A2-B0D93AA593C1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93DE-21C3-4F4F-BE47-832D536C0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C7D2-508B-4186-86A2-B0D93AA593C1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93DE-21C3-4F4F-BE47-832D536C0A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686C7D2-508B-4186-86A2-B0D93AA593C1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72593DE-21C3-4F4F-BE47-832D536C0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686C7D2-508B-4186-86A2-B0D93AA593C1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72593DE-21C3-4F4F-BE47-832D536C0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152400"/>
            <a:ext cx="6629400" cy="14478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Olaudah Equiano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2971800" y="56388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Writing Prompt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905000"/>
            <a:ext cx="3500437" cy="3547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25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8288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009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213" y="2209800"/>
            <a:ext cx="5343525" cy="3455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718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57200"/>
            <a:ext cx="4495800" cy="77724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Type 2 Writing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25609"/>
          </a:xfrm>
        </p:spPr>
        <p:txBody>
          <a:bodyPr>
            <a:noAutofit/>
          </a:bodyPr>
          <a:lstStyle/>
          <a:p>
            <a:pPr marL="137160" indent="0" algn="l">
              <a:buNone/>
            </a:pPr>
            <a:r>
              <a:rPr lang="en-US" sz="2800" b="1" dirty="0" smtClean="0"/>
              <a:t>Do you think Equiano’s account of his ordeal was accurate?</a:t>
            </a:r>
          </a:p>
          <a:p>
            <a:pPr marL="137160" indent="0" algn="l">
              <a:buNone/>
            </a:pPr>
            <a:endParaRPr lang="en-US" sz="1000" b="1" dirty="0" smtClean="0"/>
          </a:p>
          <a:p>
            <a:pPr marL="594360" indent="-457200" algn="l">
              <a:buFont typeface="Arial" pitchFamily="34" charset="0"/>
              <a:buChar char="•"/>
            </a:pPr>
            <a:r>
              <a:rPr lang="en-US" sz="2400" u="sng" dirty="0" smtClean="0"/>
              <a:t>Underline</a:t>
            </a:r>
            <a:r>
              <a:rPr lang="en-US" sz="2400" dirty="0" smtClean="0"/>
              <a:t> </a:t>
            </a:r>
            <a:r>
              <a:rPr lang="en-US" sz="2400" dirty="0"/>
              <a:t>three reasons </a:t>
            </a:r>
            <a:r>
              <a:rPr lang="en-US" sz="2400" dirty="0" smtClean="0"/>
              <a:t>why you think it was or was not accurate</a:t>
            </a:r>
            <a:r>
              <a:rPr lang="en-US" sz="2400" dirty="0" smtClean="0"/>
              <a:t>.</a:t>
            </a:r>
          </a:p>
          <a:p>
            <a:pPr marL="594360" indent="-457200" algn="l">
              <a:buFont typeface="Arial" pitchFamily="34" charset="0"/>
              <a:buChar char="•"/>
            </a:pPr>
            <a:r>
              <a:rPr lang="en-US" sz="2400" dirty="0" smtClean="0"/>
              <a:t>Respond in 5-6 sentences</a:t>
            </a:r>
            <a:endParaRPr lang="en-US" sz="2400" dirty="0" smtClean="0"/>
          </a:p>
          <a:p>
            <a:pPr marL="594360" indent="-457200" algn="l">
              <a:buFont typeface="Arial" pitchFamily="34" charset="0"/>
              <a:buChar char="•"/>
            </a:pPr>
            <a:endParaRPr lang="en-US" sz="2400" dirty="0" smtClean="0"/>
          </a:p>
          <a:p>
            <a:pPr marL="594360" indent="-457200" algn="l">
              <a:buFont typeface="Arial" pitchFamily="34" charset="0"/>
              <a:buChar char="•"/>
            </a:pPr>
            <a:r>
              <a:rPr lang="en-US" sz="2400" dirty="0" smtClean="0"/>
              <a:t>Things to know</a:t>
            </a:r>
          </a:p>
          <a:p>
            <a:pPr marL="886968" lvl="1" indent="-457200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Equiano wrote his account roughly 30 years after it happened.</a:t>
            </a:r>
          </a:p>
          <a:p>
            <a:pPr marL="886968" lvl="1" indent="-457200">
              <a:buFont typeface="Arial" pitchFamily="34" charset="0"/>
              <a:buChar char="•"/>
            </a:pPr>
            <a:r>
              <a:rPr lang="en-US" sz="2400" dirty="0" smtClean="0"/>
              <a:t>Also remember he was only 11 years old at the time of capture</a:t>
            </a:r>
            <a:r>
              <a:rPr lang="en-US" sz="2400" dirty="0" smtClean="0"/>
              <a:t>.</a:t>
            </a:r>
          </a:p>
          <a:p>
            <a:pPr marL="886968" lvl="1" indent="-457200">
              <a:buFont typeface="Arial" pitchFamily="34" charset="0"/>
              <a:buChar char="•"/>
            </a:pPr>
            <a:r>
              <a:rPr lang="en-US" sz="2400" dirty="0" smtClean="0"/>
              <a:t>However does someone forget something so traumatic?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727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Type 1 Writing: </a:t>
            </a:r>
          </a:p>
          <a:p>
            <a:pPr lvl="1"/>
            <a:r>
              <a:rPr lang="en-US" dirty="0" smtClean="0"/>
              <a:t>5 points for completion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Type 2 Writing:</a:t>
            </a:r>
          </a:p>
          <a:p>
            <a:pPr lvl="1"/>
            <a:r>
              <a:rPr lang="en-US" dirty="0" smtClean="0"/>
              <a:t>1 point for stating your opinion</a:t>
            </a:r>
          </a:p>
          <a:p>
            <a:pPr lvl="1"/>
            <a:r>
              <a:rPr lang="en-US" dirty="0" smtClean="0"/>
              <a:t>3 points for each reason (9 pts. total)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					Total of 15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5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76400" y="457200"/>
            <a:ext cx="5943600" cy="701040"/>
          </a:xfrm>
        </p:spPr>
        <p:txBody>
          <a:bodyPr>
            <a:noAutofit/>
          </a:bodyPr>
          <a:lstStyle/>
          <a:p>
            <a:r>
              <a:rPr lang="en-US" sz="4400" dirty="0" smtClean="0"/>
              <a:t>Things to Remember….</a:t>
            </a:r>
            <a:endParaRPr lang="en-US" sz="4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For ALL type 1 and type 2 writings:</a:t>
            </a:r>
          </a:p>
          <a:p>
            <a:pPr marL="635508" lvl="1" indent="-342900">
              <a:buFont typeface="Arial" pitchFamily="34" charset="0"/>
              <a:buChar char="•"/>
            </a:pPr>
            <a:r>
              <a:rPr lang="en-US" sz="2200" dirty="0" smtClean="0"/>
              <a:t>Write down the title (Type 1 or Type 2) and the prompt itself</a:t>
            </a:r>
          </a:p>
          <a:p>
            <a:pPr marL="635508" lvl="1" indent="-342900">
              <a:buFont typeface="Arial" pitchFamily="34" charset="0"/>
              <a:buChar char="•"/>
            </a:pPr>
            <a:r>
              <a:rPr lang="en-US" sz="2200" dirty="0" smtClean="0"/>
              <a:t>Follow ALL directions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dirty="0" smtClean="0"/>
          </a:p>
          <a:p>
            <a:pPr marL="1243584" lvl="4" indent="0" algn="l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sz="2400" dirty="0" smtClean="0"/>
              <a:t>Type 1</a:t>
            </a:r>
          </a:p>
          <a:p>
            <a:pPr lvl="4"/>
            <a:r>
              <a:rPr lang="en-US" sz="2400" dirty="0" smtClean="0"/>
              <a:t>Copy down the writing prompt.</a:t>
            </a:r>
          </a:p>
          <a:p>
            <a:pPr marL="1243584" lvl="4" indent="0">
              <a:buNone/>
            </a:pPr>
            <a:endParaRPr lang="en-US" sz="2400" dirty="0" smtClean="0"/>
          </a:p>
          <a:p>
            <a:pPr lvl="5"/>
            <a:r>
              <a:rPr lang="en-US" sz="2400" dirty="0" smtClean="0"/>
              <a:t>Sentence 1</a:t>
            </a:r>
          </a:p>
          <a:p>
            <a:pPr marL="1243584" lvl="4" indent="0">
              <a:buNone/>
            </a:pPr>
            <a:endParaRPr lang="en-US" sz="2400" dirty="0" smtClean="0"/>
          </a:p>
          <a:p>
            <a:pPr lvl="5"/>
            <a:r>
              <a:rPr lang="en-US" sz="2400" dirty="0" smtClean="0"/>
              <a:t>Sentence 2</a:t>
            </a:r>
          </a:p>
          <a:p>
            <a:pPr marL="1243584" lvl="4" indent="0">
              <a:buNone/>
            </a:pPr>
            <a:endParaRPr lang="en-US" sz="2400" dirty="0" smtClean="0"/>
          </a:p>
          <a:p>
            <a:pPr lvl="5"/>
            <a:r>
              <a:rPr lang="en-US" sz="2400" dirty="0" smtClean="0"/>
              <a:t>Sentence 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388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5867400" cy="701040"/>
          </a:xfrm>
        </p:spPr>
        <p:txBody>
          <a:bodyPr>
            <a:noAutofit/>
          </a:bodyPr>
          <a:lstStyle/>
          <a:p>
            <a:r>
              <a:rPr lang="en-US" sz="4400" dirty="0" smtClean="0"/>
              <a:t>Type 1 Writing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l">
              <a:buNone/>
            </a:pPr>
            <a:r>
              <a:rPr lang="en-US" sz="3200" dirty="0" smtClean="0"/>
              <a:t>How would you feel if you were taken far from your home by people you never saw before?</a:t>
            </a:r>
            <a:endParaRPr lang="en-US" sz="3200" dirty="0"/>
          </a:p>
          <a:p>
            <a:pPr marL="137160" indent="0">
              <a:buNone/>
            </a:pPr>
            <a:endParaRPr lang="en-US" sz="3200" dirty="0"/>
          </a:p>
          <a:p>
            <a:pPr marL="594360" indent="-457200" algn="l">
              <a:buFont typeface="Arial" pitchFamily="34" charset="0"/>
              <a:buChar char="•"/>
            </a:pPr>
            <a:r>
              <a:rPr lang="en-US" sz="3200" dirty="0" smtClean="0"/>
              <a:t>Must </a:t>
            </a:r>
            <a:r>
              <a:rPr lang="en-US" sz="3200" dirty="0"/>
              <a:t>be </a:t>
            </a:r>
            <a:r>
              <a:rPr lang="en-US" sz="3200" dirty="0" smtClean="0"/>
              <a:t>three </a:t>
            </a:r>
            <a:r>
              <a:rPr lang="en-US" sz="3200" dirty="0"/>
              <a:t>complete </a:t>
            </a:r>
            <a:r>
              <a:rPr lang="en-US" sz="3200" dirty="0" smtClean="0"/>
              <a:t>sentences</a:t>
            </a:r>
            <a:endParaRPr lang="en-US" sz="3200" dirty="0"/>
          </a:p>
          <a:p>
            <a:pPr marL="594360" indent="-457200" algn="l">
              <a:buFont typeface="Arial" pitchFamily="34" charset="0"/>
              <a:buChar char="•"/>
            </a:pPr>
            <a:r>
              <a:rPr lang="en-US" sz="3200" dirty="0" smtClean="0"/>
              <a:t>Leave </a:t>
            </a:r>
            <a:r>
              <a:rPr lang="en-US" sz="3200" dirty="0"/>
              <a:t>a space between each </a:t>
            </a:r>
            <a:r>
              <a:rPr lang="en-US" sz="3200" dirty="0" smtClean="0"/>
              <a:t>sentence</a:t>
            </a:r>
            <a:endParaRPr lang="en-US" sz="3200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91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229600" cy="4625609"/>
          </a:xfrm>
        </p:spPr>
        <p:txBody>
          <a:bodyPr/>
          <a:lstStyle/>
          <a:p>
            <a:r>
              <a:rPr lang="en-US" dirty="0" smtClean="0"/>
              <a:t>Who was Equiano?</a:t>
            </a:r>
          </a:p>
          <a:p>
            <a:r>
              <a:rPr lang="en-US" dirty="0" smtClean="0"/>
              <a:t>How could he write?</a:t>
            </a:r>
          </a:p>
          <a:p>
            <a:r>
              <a:rPr lang="en-US" dirty="0" smtClean="0"/>
              <a:t>How did he become free?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743200"/>
            <a:ext cx="3390900" cy="3186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48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28599"/>
            <a:ext cx="6629400" cy="762001"/>
          </a:xfrm>
        </p:spPr>
        <p:txBody>
          <a:bodyPr>
            <a:normAutofit/>
          </a:bodyPr>
          <a:lstStyle/>
          <a:p>
            <a:r>
              <a:rPr lang="en-US" sz="4400" dirty="0" smtClean="0"/>
              <a:t>Now READ the </a:t>
            </a:r>
            <a:r>
              <a:rPr lang="en-US" sz="4400" dirty="0" smtClean="0"/>
              <a:t>excerpt</a:t>
            </a:r>
            <a:r>
              <a:rPr lang="en-US" sz="4400" dirty="0" smtClean="0"/>
              <a:t>….</a:t>
            </a:r>
            <a:endParaRPr lang="en-US" sz="4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350686"/>
            <a:ext cx="3505200" cy="3520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733753"/>
            <a:ext cx="3797367" cy="2754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47800" y="381000"/>
            <a:ext cx="6019800" cy="1234440"/>
          </a:xfrm>
        </p:spPr>
        <p:txBody>
          <a:bodyPr>
            <a:noAutofit/>
          </a:bodyPr>
          <a:lstStyle/>
          <a:p>
            <a:r>
              <a:rPr lang="en-US" sz="4400" dirty="0" smtClean="0"/>
              <a:t>Discussion Questions</a:t>
            </a:r>
            <a:endParaRPr lang="en-US" sz="4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/>
              <a:t>What did Equiano think the white men were?</a:t>
            </a:r>
          </a:p>
          <a:p>
            <a:pPr lvl="0"/>
            <a:endParaRPr lang="en-US" sz="2800" dirty="0" smtClean="0"/>
          </a:p>
          <a:p>
            <a:pPr lvl="0"/>
            <a:r>
              <a:rPr lang="en-US" sz="2800" dirty="0" smtClean="0"/>
              <a:t>What </a:t>
            </a:r>
            <a:r>
              <a:rPr lang="en-US" sz="2800" dirty="0"/>
              <a:t>did Equiano think the white men were going to do to him?			</a:t>
            </a:r>
          </a:p>
          <a:p>
            <a:pPr lvl="0"/>
            <a:endParaRPr lang="en-US" sz="2800" dirty="0" smtClean="0"/>
          </a:p>
          <a:p>
            <a:pPr lvl="0"/>
            <a:r>
              <a:rPr lang="en-US" sz="2800" dirty="0" smtClean="0"/>
              <a:t>What </a:t>
            </a:r>
            <a:r>
              <a:rPr lang="en-US" sz="2800" dirty="0"/>
              <a:t>drink did the slave traders give Equiano to revive him? Did it work?</a:t>
            </a:r>
          </a:p>
          <a:p>
            <a:endParaRPr lang="en-US" sz="2800" dirty="0" smtClean="0"/>
          </a:p>
          <a:p>
            <a:r>
              <a:rPr lang="en-US" sz="2800" dirty="0" smtClean="0"/>
              <a:t>Why </a:t>
            </a:r>
            <a:r>
              <a:rPr lang="en-US" sz="2800" dirty="0"/>
              <a:t>do you think Equiano prefers slavery in Africa?	</a:t>
            </a:r>
          </a:p>
        </p:txBody>
      </p:sp>
    </p:spTree>
    <p:extLst>
      <p:ext uri="{BB962C8B-B14F-4D97-AF65-F5344CB8AC3E}">
        <p14:creationId xmlns:p14="http://schemas.microsoft.com/office/powerpoint/2010/main" val="173475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does </a:t>
            </a:r>
            <a:r>
              <a:rPr lang="en-US" dirty="0" err="1" smtClean="0"/>
              <a:t>Equiano</a:t>
            </a:r>
            <a:r>
              <a:rPr lang="en-US" dirty="0" smtClean="0"/>
              <a:t> describe the area which the slaves were kept?</a:t>
            </a:r>
          </a:p>
          <a:p>
            <a:endParaRPr lang="en-US" sz="1600" dirty="0" smtClean="0"/>
          </a:p>
          <a:p>
            <a:r>
              <a:rPr lang="en-US" dirty="0" smtClean="0"/>
              <a:t>What does </a:t>
            </a:r>
            <a:r>
              <a:rPr lang="en-US" dirty="0" err="1" smtClean="0"/>
              <a:t>Equiano</a:t>
            </a:r>
            <a:r>
              <a:rPr lang="en-US" dirty="0" smtClean="0"/>
              <a:t> wish for?</a:t>
            </a:r>
          </a:p>
          <a:p>
            <a:endParaRPr lang="en-US" sz="1600" dirty="0" smtClean="0"/>
          </a:p>
          <a:p>
            <a:r>
              <a:rPr lang="en-US" dirty="0" smtClean="0"/>
              <a:t>What happened when he refused to eat?</a:t>
            </a:r>
          </a:p>
          <a:p>
            <a:endParaRPr lang="en-US" sz="1200" dirty="0" smtClean="0"/>
          </a:p>
          <a:p>
            <a:r>
              <a:rPr lang="en-US" dirty="0" smtClean="0"/>
              <a:t>Why did they care is he was eating or not?</a:t>
            </a:r>
          </a:p>
          <a:p>
            <a:endParaRPr lang="en-US" sz="1700" dirty="0" smtClean="0"/>
          </a:p>
          <a:p>
            <a:r>
              <a:rPr lang="en-US" dirty="0" smtClean="0"/>
              <a:t>When and where was this book published?</a:t>
            </a:r>
          </a:p>
          <a:p>
            <a:endParaRPr lang="en-US" sz="1700" dirty="0" smtClean="0"/>
          </a:p>
          <a:p>
            <a:r>
              <a:rPr lang="en-US" dirty="0" smtClean="0"/>
              <a:t>Is this a primary or secondary source?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49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905000"/>
            <a:ext cx="3468584" cy="4173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04999"/>
            <a:ext cx="3238017" cy="4173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618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4951</TotalTime>
  <Words>268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Olaudah Equiano</vt:lpstr>
      <vt:lpstr>Grading</vt:lpstr>
      <vt:lpstr>Things to Remember….</vt:lpstr>
      <vt:lpstr>Type 1 Writing</vt:lpstr>
      <vt:lpstr>Background Information</vt:lpstr>
      <vt:lpstr>Now READ the excerpt….</vt:lpstr>
      <vt:lpstr>Discussion Questions</vt:lpstr>
      <vt:lpstr>Discussion Questions</vt:lpstr>
      <vt:lpstr>PowerPoint Presentation</vt:lpstr>
      <vt:lpstr>PowerPoint Presentation</vt:lpstr>
      <vt:lpstr>PowerPoint Presentation</vt:lpstr>
      <vt:lpstr>Type 2 Writing</vt:lpstr>
    </vt:vector>
  </TitlesOfParts>
  <Company>Muhlenberg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mcfarlandp</dc:creator>
  <cp:lastModifiedBy>Keller, Scott</cp:lastModifiedBy>
  <cp:revision>32</cp:revision>
  <cp:lastPrinted>2011-10-18T12:52:24Z</cp:lastPrinted>
  <dcterms:created xsi:type="dcterms:W3CDTF">2009-09-30T11:33:09Z</dcterms:created>
  <dcterms:modified xsi:type="dcterms:W3CDTF">2012-10-03T16:36:19Z</dcterms:modified>
</cp:coreProperties>
</file>